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-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A5-4311-9DF9-4AC3CE365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A5-4311-9DF9-4AC3CE365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A5-4311-9DF9-4AC3CE365A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A5-4311-9DF9-4AC3CE365A5D}"/>
              </c:ext>
            </c:extLst>
          </c:dPt>
          <c:cat>
            <c:strRef>
              <c:f>Лист1!$A$2:$A$5</c:f>
              <c:strCache>
                <c:ptCount val="2"/>
                <c:pt idx="0">
                  <c:v>Теория</c:v>
                </c:pt>
                <c:pt idx="1">
                  <c:v>Практика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A5-4311-9DF9-4AC3CE365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6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9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4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9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3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E142-5CA6-4181-8A0F-252EEB1C7ED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E1B0-F32B-4F5A-A507-EEB64FA95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7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chart" Target="../charts/chart1.xm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он Презентации Темно Син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076" y="3981287"/>
            <a:ext cx="106252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мотивациясы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0575" y="6271228"/>
            <a:ext cx="10625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r>
              <a:rPr lang="kk-KZ" sz="2400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ған: Сайлауов Ә.Т</a:t>
            </a:r>
            <a:endParaRPr lang="ru-RU" sz="2400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Утвержден новый логотип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087" y="-224550"/>
            <a:ext cx="4098925" cy="21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к сохранить мотивацию – HoldYou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417" r="98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29" y="1315253"/>
            <a:ext cx="7543410" cy="31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47541"/>
          <a:stretch/>
        </p:blipFill>
        <p:spPr bwMode="auto">
          <a:xfrm>
            <a:off x="12022164" y="1"/>
            <a:ext cx="82269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58191"/>
          <a:stretch/>
        </p:blipFill>
        <p:spPr bwMode="auto">
          <a:xfrm>
            <a:off x="11526091" y="1"/>
            <a:ext cx="8226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65007"/>
          <a:stretch/>
        </p:blipFill>
        <p:spPr bwMode="auto">
          <a:xfrm>
            <a:off x="10990803" y="1"/>
            <a:ext cx="822692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70545"/>
          <a:stretch/>
        </p:blipFill>
        <p:spPr bwMode="auto">
          <a:xfrm>
            <a:off x="10435755" y="1"/>
            <a:ext cx="82269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он Презентации Темно Син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82897" y="3712728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</a:p>
        </p:txBody>
      </p:sp>
      <p:pic>
        <p:nvPicPr>
          <p:cNvPr id="1034" name="Picture 10" descr="Утвержден новый логотип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087" y="-224550"/>
            <a:ext cx="4098925" cy="21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47541"/>
          <a:stretch/>
        </p:blipFill>
        <p:spPr bwMode="auto">
          <a:xfrm>
            <a:off x="12022164" y="1"/>
            <a:ext cx="82269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58191"/>
          <a:stretch/>
        </p:blipFill>
        <p:spPr bwMode="auto">
          <a:xfrm>
            <a:off x="11526091" y="1"/>
            <a:ext cx="8226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65007"/>
          <a:stretch/>
        </p:blipFill>
        <p:spPr bwMode="auto">
          <a:xfrm>
            <a:off x="10990803" y="1"/>
            <a:ext cx="822692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70545"/>
          <a:stretch/>
        </p:blipFill>
        <p:spPr bwMode="auto">
          <a:xfrm>
            <a:off x="10435755" y="1"/>
            <a:ext cx="82269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99013" y="3757402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</a:p>
        </p:txBody>
      </p:sp>
      <p:pic>
        <p:nvPicPr>
          <p:cNvPr id="12" name="Picture 4" descr="https://farabi.university/storage/news/36491266716798e8b1d1a49424347623_WhatsApp%20Image%202025-01-28%20at%20191241%20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4" y="2237073"/>
            <a:ext cx="1501396" cy="112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farabi.university/storage/news/275965389367a670365f089395491241_WhatsApp%20Image%202025-02-08%20at%2001072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40" y="552065"/>
            <a:ext cx="1702300" cy="129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3082898" y="4608526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52757" y="4727201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66169717"/>
              </p:ext>
            </p:extLst>
          </p:nvPr>
        </p:nvGraphicFramePr>
        <p:xfrm>
          <a:off x="4597401" y="3960278"/>
          <a:ext cx="2311400" cy="198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26" name="Picture 2" descr="https://farabi.university/storage/news/2902939049675378fa984d2391168438_WhatsApp%20Image%202024-12-05%20at%20121346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93" y="683172"/>
            <a:ext cx="1774355" cy="133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arabi.university/storage/news/2683968420679c5656b2d76725102344_%D0%98%D0%B7%D0%BE%D0%B1%D1%80%D0%B0%D0%B6%D0%B5%D0%BD%D0%B8%D0%B5%20WhatsApp%202025-01-31%20%D0%B2%20093737_e377b59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85" y="649036"/>
            <a:ext cx="1444169" cy="10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farabi.university/storage/news/2107373925670cc73cd694d492376287_WhatsApp%20Image%202024-10-14%20at%2011140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51" y="418931"/>
            <a:ext cx="1542596" cy="11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farabi.university/storage/news/23750155596704b6e304556498491363_WhatsApp%20Image%202024-10-08%20at%20091720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97" y="2035485"/>
            <a:ext cx="1441417" cy="10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arabi.university/storage/files/21260647206703b44139296336844168_WhatsApp%20Image%202024-10-07%20at%20110658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 b="7860"/>
          <a:stretch/>
        </p:blipFill>
        <p:spPr bwMode="auto">
          <a:xfrm>
            <a:off x="1471254" y="2035485"/>
            <a:ext cx="1241289" cy="10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farabi.university/storage/files/1858714555673e05a9e2aed257657633_WhatsApp%20Image%202024-11-20%20at%20133735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11" y="2223530"/>
            <a:ext cx="1573937" cy="10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1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Фон Презентации Темно Син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Утвержден новый логотип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087" y="-239548"/>
            <a:ext cx="4098925" cy="21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7988" y="429242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ж</a:t>
            </a:r>
            <a:r>
              <a:rPr lang="kk-KZ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үйесі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479786" y="3777323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 (рефлексия)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84572" y="2920073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 мерзімі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886186" y="2062823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Сұрақ-жауап форматы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350643" y="4648866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әдісі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350644" y="5388038"/>
            <a:ext cx="1062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0838" y="6154999"/>
            <a:ext cx="8526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i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Зейін</a:t>
            </a:r>
            <a:r>
              <a:rPr lang="ru-RU" sz="32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2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студенттің</a:t>
            </a:r>
            <a:r>
              <a:rPr lang="ru-RU" sz="32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32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қаруы</a:t>
            </a:r>
            <a:r>
              <a:rPr lang="ru-RU" sz="32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</p:txBody>
      </p:sp>
      <p:pic>
        <p:nvPicPr>
          <p:cNvPr id="2054" name="Picture 6" descr="https://farabi.university/storage/files/2287880563670ce3e452fe3519136807_WhatsApp%20Image%202024-10-14%20at%2011140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46" y="1661075"/>
            <a:ext cx="3954520" cy="2975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58191"/>
          <a:stretch/>
        </p:blipFill>
        <p:spPr bwMode="auto">
          <a:xfrm>
            <a:off x="11526091" y="1"/>
            <a:ext cx="8226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65007"/>
          <a:stretch/>
        </p:blipFill>
        <p:spPr bwMode="auto">
          <a:xfrm>
            <a:off x="10990803" y="1"/>
            <a:ext cx="822692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70545"/>
          <a:stretch/>
        </p:blipFill>
        <p:spPr bwMode="auto">
          <a:xfrm>
            <a:off x="10435755" y="1"/>
            <a:ext cx="82269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47541"/>
          <a:stretch/>
        </p:blipFill>
        <p:spPr bwMode="auto">
          <a:xfrm>
            <a:off x="12022164" y="1"/>
            <a:ext cx="82269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Лето – не время расслабляться! Обзор бесплатных лекций университетов со  всего мира с русскими субтитрами - #diez на русс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97" y="3314229"/>
            <a:ext cx="3521889" cy="23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он Презентации Темно Синий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0846" y="1900947"/>
            <a:ext cx="106252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Студенттерге қызмет көрсету орталығы</a:t>
            </a:r>
          </a:p>
          <a:p>
            <a:pPr algn="ctr"/>
            <a:r>
              <a:rPr lang="kk-KZ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«Керемет»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Утвержден новый логотип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130" y="-253578"/>
            <a:ext cx="4098925" cy="21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47541"/>
          <a:stretch/>
        </p:blipFill>
        <p:spPr bwMode="auto">
          <a:xfrm>
            <a:off x="12022164" y="1"/>
            <a:ext cx="82269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58191"/>
          <a:stretch/>
        </p:blipFill>
        <p:spPr bwMode="auto">
          <a:xfrm>
            <a:off x="11526091" y="1"/>
            <a:ext cx="8226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65007"/>
          <a:stretch/>
        </p:blipFill>
        <p:spPr bwMode="auto">
          <a:xfrm>
            <a:off x="10990803" y="1"/>
            <a:ext cx="822692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Золотая Рамка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03" t="11138" b="70545"/>
          <a:stretch/>
        </p:blipFill>
        <p:spPr bwMode="auto">
          <a:xfrm>
            <a:off x="10435755" y="1"/>
            <a:ext cx="82269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arabi Univers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6" y="2003412"/>
            <a:ext cx="5483857" cy="3261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30846" y="2875029"/>
            <a:ext cx="1062524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«Психологиялық кеңес» 210 каб</a:t>
            </a:r>
          </a:p>
          <a:p>
            <a:pPr algn="ctr"/>
            <a:r>
              <a:rPr lang="kk-K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Турлықожа Темірлан Бекетұлы</a:t>
            </a:r>
          </a:p>
          <a:p>
            <a:pPr algn="ctr"/>
            <a:r>
              <a:rPr lang="kk-K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(87471282013) </a:t>
            </a:r>
            <a:br>
              <a:rPr lang="kk-K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«Инклюзивті орта» орталығы 108 каб</a:t>
            </a:r>
          </a:p>
          <a:p>
            <a:pPr algn="ctr"/>
            <a:r>
              <a:rPr lang="kk-KZ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Сайлауов Әсет Төлегенұлы</a:t>
            </a:r>
          </a:p>
          <a:p>
            <a:pPr algn="ctr"/>
            <a:r>
              <a:rPr lang="kk-K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(87022622495)</a:t>
            </a:r>
            <a:endParaRPr lang="kk-KZ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38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2" ma:contentTypeDescription="Создание документа." ma:contentTypeScope="" ma:versionID="3449a38386be4877b5290b3354a8506a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b706186b50ec193594a63d5cd623c9eb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384B68-1643-4CEA-8137-2D6453EE4056}"/>
</file>

<file path=customXml/itemProps2.xml><?xml version="1.0" encoding="utf-8"?>
<ds:datastoreItem xmlns:ds="http://schemas.openxmlformats.org/officeDocument/2006/customXml" ds:itemID="{295AC5B2-0734-4351-95CC-9AC4EDD31EAE}"/>
</file>

<file path=customXml/itemProps3.xml><?xml version="1.0" encoding="utf-8"?>
<ds:datastoreItem xmlns:ds="http://schemas.openxmlformats.org/officeDocument/2006/customXml" ds:itemID="{3A3805DF-0294-447B-AE3F-E68E258F0B6C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Дюсупова Гульмира</cp:lastModifiedBy>
  <cp:revision>12</cp:revision>
  <dcterms:created xsi:type="dcterms:W3CDTF">2025-02-18T06:47:48Z</dcterms:created>
  <dcterms:modified xsi:type="dcterms:W3CDTF">2025-02-18T07:46:22Z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